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0.4884135472370767</c:v>
                </c:pt>
                <c:pt idx="1">
                  <c:v>0.50802139037433158</c:v>
                </c:pt>
                <c:pt idx="2">
                  <c:v>0</c:v>
                </c:pt>
                <c:pt idx="3">
                  <c:v>3.5650623885918001E-3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Sheet1!$E$2:$E$3</c:f>
              <c:numCache>
                <c:formatCode>0.0;;</c:formatCode>
                <c:ptCount val="2"/>
                <c:pt idx="0">
                  <c:v>5.5322818741656379</c:v>
                </c:pt>
                <c:pt idx="1">
                  <c:v>5.5322818741656379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4.4677181258343621</c:v>
                </c:pt>
                <c:pt idx="1">
                  <c:v>4.4677181258343621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Sheet1!$G$2:$G$3</c:f>
              <c:numCache>
                <c:formatCode>0.0;;</c:formatCode>
                <c:ptCount val="2"/>
                <c:pt idx="0">
                  <c:v>8.3767913854733589</c:v>
                </c:pt>
                <c:pt idx="1">
                  <c:v>8.3767913854733589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1.6232086145266411</c:v>
                </c:pt>
                <c:pt idx="1">
                  <c:v>1.6232086145266411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Sheet1!$G$2:$G$3</c:f>
              <c:numCache>
                <c:formatCode>0.0;;</c:formatCode>
                <c:ptCount val="2"/>
                <c:pt idx="0">
                  <c:v>9.2934518058398812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Sheet1!$H$2:$H$3</c:f>
              <c:numCache>
                <c:formatCode>0.0;;</c:formatCode>
                <c:ptCount val="2"/>
                <c:pt idx="0">
                  <c:v>0</c:v>
                </c:pt>
                <c:pt idx="1">
                  <c:v>9.2934518058398812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0.70654819416011883</c:v>
                </c:pt>
                <c:pt idx="1">
                  <c:v>0.70654819416011883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Sheet1!$G$2:$G$3</c:f>
              <c:numCache>
                <c:formatCode>0.0;;</c:formatCode>
                <c:ptCount val="2"/>
                <c:pt idx="0">
                  <c:v>3.317187818250356</c:v>
                </c:pt>
                <c:pt idx="1">
                  <c:v>3.317187818250356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6.682812181749644</c:v>
                </c:pt>
                <c:pt idx="1">
                  <c:v>6.682812181749644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West Suffolk Hospital (97)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West Suffolk Hospital (97)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West Suffolk Hospital (97)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West Suffolk Hospital (97)</c:v>
                </c:pt>
              </c:strCache>
            </c:strRef>
          </c:cat>
          <c:val>
            <c:numRef>
              <c:f>Sheet1!$G$2:$G$3</c:f>
              <c:numCache>
                <c:formatCode>0.0;;</c:formatCode>
                <c:ptCount val="2"/>
                <c:pt idx="0">
                  <c:v>6.252924249007056</c:v>
                </c:pt>
                <c:pt idx="1">
                  <c:v>6.252924249007056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West Suffolk Hospital (97)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West Suffolk Hospital (97)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West Suffolk Hospital (97)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3.747075750992944</c:v>
                </c:pt>
                <c:pt idx="1">
                  <c:v>3.747075750992944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Sheet1!$G$2:$G$3</c:f>
              <c:numCache>
                <c:formatCode>0.0;;</c:formatCode>
                <c:ptCount val="2"/>
                <c:pt idx="0">
                  <c:v>8.9936391907311819</c:v>
                </c:pt>
                <c:pt idx="1">
                  <c:v>8.9936391907311819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1.0063608092688181</c:v>
                </c:pt>
                <c:pt idx="1">
                  <c:v>1.0063608092688181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(360)</c:v>
                </c:pt>
                <c:pt idx="1">
                  <c:v>West Suffolk Hospital (360)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(360)</c:v>
                </c:pt>
                <c:pt idx="1">
                  <c:v>West Suffolk Hospital (360)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(360)</c:v>
                </c:pt>
                <c:pt idx="1">
                  <c:v>West Suffolk Hospital (360)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(360)</c:v>
                </c:pt>
                <c:pt idx="1">
                  <c:v>West Suffolk Hospital (360)</c:v>
                </c:pt>
              </c:strCache>
            </c:strRef>
          </c:cat>
          <c:val>
            <c:numRef>
              <c:f>Sheet1!$G$2:$G$3</c:f>
              <c:numCache>
                <c:formatCode>0.0;;</c:formatCode>
                <c:ptCount val="2"/>
                <c:pt idx="0">
                  <c:v>7.8698059290064117</c:v>
                </c:pt>
                <c:pt idx="1">
                  <c:v>7.8698059290064117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(360)</c:v>
                </c:pt>
                <c:pt idx="1">
                  <c:v>West Suffolk Hospital (360)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(360)</c:v>
                </c:pt>
                <c:pt idx="1">
                  <c:v>West Suffolk Hospital (360)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(360)</c:v>
                </c:pt>
                <c:pt idx="1">
                  <c:v>West Suffolk Hospital (360)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2.1301940709935883</c:v>
                </c:pt>
                <c:pt idx="1">
                  <c:v>2.1301940709935883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West Suffolk Hospital (335)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West Suffolk Hospital (335)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West Suffolk Hospital (335)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West Suffolk Hospital (335)</c:v>
                </c:pt>
              </c:strCache>
            </c:strRef>
          </c:cat>
          <c:val>
            <c:numRef>
              <c:f>Sheet1!$G$2:$G$3</c:f>
              <c:numCache>
                <c:formatCode>0.0;;</c:formatCode>
                <c:ptCount val="2"/>
                <c:pt idx="0">
                  <c:v>7.9568621726797248</c:v>
                </c:pt>
                <c:pt idx="1">
                  <c:v>7.9568621726797248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West Suffolk Hospital (335)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West Suffolk Hospital (335)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(335)</c:v>
                </c:pt>
                <c:pt idx="1">
                  <c:v>West Suffolk Hospital (335)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2.0431378273202752</c:v>
                </c:pt>
                <c:pt idx="1">
                  <c:v>2.0431378273202752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West Suffolk Hospital (151)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West Suffolk Hospital (151)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West Suffolk Hospital (151)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West Suffolk Hospital (151)</c:v>
                </c:pt>
              </c:strCache>
            </c:strRef>
          </c:cat>
          <c:val>
            <c:numRef>
              <c:f>Sheet1!$G$2:$G$3</c:f>
              <c:numCache>
                <c:formatCode>0.0;;</c:formatCode>
                <c:ptCount val="2"/>
                <c:pt idx="0">
                  <c:v>7.3465151034199616</c:v>
                </c:pt>
                <c:pt idx="1">
                  <c:v>7.3465151034199616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West Suffolk Hospital (151)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West Suffolk Hospital (151)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West Suffolk Hospital (151)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2.6534848965800384</c:v>
                </c:pt>
                <c:pt idx="1">
                  <c:v>2.6534848965800384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West Suffolk Hospital (209)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West Suffolk Hospital (209)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West Suffolk Hospital (209)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West Suffolk Hospital (209)</c:v>
                </c:pt>
              </c:strCache>
            </c:strRef>
          </c:cat>
          <c:val>
            <c:numRef>
              <c:f>Sheet1!$G$2:$G$3</c:f>
              <c:numCache>
                <c:formatCode>0.0;;</c:formatCode>
                <c:ptCount val="2"/>
                <c:pt idx="0">
                  <c:v>5.5203350390237684</c:v>
                </c:pt>
                <c:pt idx="1">
                  <c:v>5.5203350390237684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West Suffolk Hospital (209)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West Suffolk Hospital (209)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(209)</c:v>
                </c:pt>
                <c:pt idx="1">
                  <c:v>West Suffolk Hospital (209)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4.4796649609762316</c:v>
                </c:pt>
                <c:pt idx="1">
                  <c:v>4.4796649609762316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West Suffolk Hospital (526)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West Suffolk Hospital (526)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West Suffolk Hospital (526)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West Suffolk Hospital (526)</c:v>
                </c:pt>
              </c:strCache>
            </c:strRef>
          </c:cat>
          <c:val>
            <c:numRef>
              <c:f>Sheet1!$G$2:$G$3</c:f>
              <c:numCache>
                <c:formatCode>0.0;;</c:formatCode>
                <c:ptCount val="2"/>
                <c:pt idx="0">
                  <c:v>9.443536508714093</c:v>
                </c:pt>
                <c:pt idx="1">
                  <c:v>9.443536508714093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West Suffolk Hospital (526)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West Suffolk Hospital (526)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West Suffolk Hospital (526)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0.556463491285907</c:v>
                </c:pt>
                <c:pt idx="1">
                  <c:v>0.556463491285907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Sheet1!$G$2:$G$3</c:f>
              <c:numCache>
                <c:formatCode>0.0;;</c:formatCode>
                <c:ptCount val="2"/>
                <c:pt idx="0">
                  <c:v>8.8617506636830949</c:v>
                </c:pt>
                <c:pt idx="1">
                  <c:v>8.8617506636830949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1.1382493363169051</c:v>
                </c:pt>
                <c:pt idx="1">
                  <c:v>1.1382493363169051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Sheet1!$G$2:$G$3</c:f>
              <c:numCache>
                <c:formatCode>0.0;;</c:formatCode>
                <c:ptCount val="2"/>
                <c:pt idx="0">
                  <c:v>9.2846409109403591</c:v>
                </c:pt>
                <c:pt idx="1">
                  <c:v>9.2846409109403591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0.71535908905964085</c:v>
                </c:pt>
                <c:pt idx="1">
                  <c:v>0.71535908905964085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West Suffolk Hospital (551)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West Suffolk Hospital (551)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West Suffolk Hospital (551)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West Suffolk Hospital (551)</c:v>
                </c:pt>
              </c:strCache>
            </c:strRef>
          </c:cat>
          <c:val>
            <c:numRef>
              <c:f>Sheet1!$G$2:$G$3</c:f>
              <c:numCache>
                <c:formatCode>0.0;;</c:formatCode>
                <c:ptCount val="2"/>
                <c:pt idx="0">
                  <c:v>8.681490822149188</c:v>
                </c:pt>
                <c:pt idx="1">
                  <c:v>8.681490822149188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West Suffolk Hospital (551)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West Suffolk Hospital (551)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West Suffolk Hospital (551)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1.318509177850812</c:v>
                </c:pt>
                <c:pt idx="1">
                  <c:v>1.318509177850812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Sheet1!$G$2:$G$3</c:f>
              <c:numCache>
                <c:formatCode>0.0;;</c:formatCode>
                <c:ptCount val="2"/>
                <c:pt idx="0">
                  <c:v>8.9466807887078446</c:v>
                </c:pt>
                <c:pt idx="1">
                  <c:v>8.9466807887078446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1.0533192112921554</c:v>
                </c:pt>
                <c:pt idx="1">
                  <c:v>1.0533192112921554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Sheet1!$G$2:$G$3</c:f>
              <c:numCache>
                <c:formatCode>0.0;;</c:formatCode>
                <c:ptCount val="2"/>
                <c:pt idx="0">
                  <c:v>9.1285779398964575</c:v>
                </c:pt>
                <c:pt idx="1">
                  <c:v>9.1285779398964575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West Suffolk Hospital (555)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0.87142206010354251</c:v>
                </c:pt>
                <c:pt idx="1">
                  <c:v>0.87142206010354251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Sheet1!$G$2:$G$3</c:f>
              <c:numCache>
                <c:formatCode>0.0;;</c:formatCode>
                <c:ptCount val="2"/>
                <c:pt idx="0">
                  <c:v>8.8332638843643725</c:v>
                </c:pt>
                <c:pt idx="1">
                  <c:v>8.8332638843643725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1.1667361156356275</c:v>
                </c:pt>
                <c:pt idx="1">
                  <c:v>1.1667361156356275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Sheet1!$G$2:$G$3</c:f>
              <c:numCache>
                <c:formatCode>0.0;;</c:formatCode>
                <c:ptCount val="2"/>
                <c:pt idx="0">
                  <c:v>7.2673148886291949</c:v>
                </c:pt>
                <c:pt idx="1">
                  <c:v>7.2673148886291949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West Suffolk Hospital (552)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2.7326851113708051</c:v>
                </c:pt>
                <c:pt idx="1">
                  <c:v>2.7326851113708051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West Suffolk Hospital (496)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West Suffolk Hospital (496)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West Suffolk Hospital (496)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West Suffolk Hospital (496)</c:v>
                </c:pt>
              </c:strCache>
            </c:strRef>
          </c:cat>
          <c:val>
            <c:numRef>
              <c:f>Sheet1!$G$2:$G$3</c:f>
              <c:numCache>
                <c:formatCode>0.0;;</c:formatCode>
                <c:ptCount val="2"/>
                <c:pt idx="0">
                  <c:v>8.004523147096446</c:v>
                </c:pt>
                <c:pt idx="1">
                  <c:v>8.004523147096446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West Suffolk Hospital (496)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West Suffolk Hospital (496)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West Suffolk Hospital (496)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1.995476852903554</c:v>
                </c:pt>
                <c:pt idx="1">
                  <c:v>1.995476852903554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West Suffolk Hospital (533)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West Suffolk Hospital (533)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West Suffolk Hospital (533)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West Suffolk Hospital (533)</c:v>
                </c:pt>
              </c:strCache>
            </c:strRef>
          </c:cat>
          <c:val>
            <c:numRef>
              <c:f>Sheet1!$G$2:$G$3</c:f>
              <c:numCache>
                <c:formatCode>0.0;;</c:formatCode>
                <c:ptCount val="2"/>
                <c:pt idx="0">
                  <c:v>7.1181873592221088</c:v>
                </c:pt>
                <c:pt idx="1">
                  <c:v>7.1181873592221088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West Suffolk Hospital (533)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West Suffolk Hospital (533)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West Suffolk Hospital (533)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2.8818126407778912</c:v>
                </c:pt>
                <c:pt idx="1">
                  <c:v>2.8818126407778912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6.4405476128471442</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West Suffolk Hospital (540)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West Suffolk Hospital (540)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West Suffolk Hospital (540)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West Suffolk Hospital (540)</c:v>
                </c:pt>
              </c:strCache>
            </c:strRef>
          </c:cat>
          <c:val>
            <c:numRef>
              <c:f>Sheet1!$G$2:$G$3</c:f>
              <c:numCache>
                <c:formatCode>0.0;;</c:formatCode>
                <c:ptCount val="2"/>
                <c:pt idx="0">
                  <c:v>8.8364304987338116</c:v>
                </c:pt>
                <c:pt idx="1">
                  <c:v>8.8364304987338116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West Suffolk Hospital (540)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West Suffolk Hospital (540)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West Suffolk Hospital (540)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1.1635695012661884</c:v>
                </c:pt>
                <c:pt idx="1">
                  <c:v>1.1635695012661884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West Suffolk Hospital (452)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West Suffolk Hospital (452)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West Suffolk Hospital (452)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West Suffolk Hospital (452)</c:v>
                </c:pt>
              </c:strCache>
            </c:strRef>
          </c:cat>
          <c:val>
            <c:numRef>
              <c:f>Sheet1!$G$2:$G$3</c:f>
              <c:numCache>
                <c:formatCode>0.0;;</c:formatCode>
                <c:ptCount val="2"/>
                <c:pt idx="0">
                  <c:v>7.7643069256944726</c:v>
                </c:pt>
                <c:pt idx="1">
                  <c:v>7.7643069256944726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West Suffolk Hospital (452)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West Suffolk Hospital (452)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West Suffolk Hospital (452)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2.2356930743055274</c:v>
                </c:pt>
                <c:pt idx="1">
                  <c:v>2.2356930743055274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West Suffolk Hospital (550)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West Suffolk Hospital (550)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West Suffolk Hospital (550)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West Suffolk Hospital (550)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West Suffolk Hospital (550)</c:v>
                </c:pt>
              </c:strCache>
            </c:strRef>
          </c:cat>
          <c:val>
            <c:numRef>
              <c:f>Sheet1!$H$2:$H$3</c:f>
              <c:numCache>
                <c:formatCode>0.0;;</c:formatCode>
                <c:ptCount val="2"/>
                <c:pt idx="0">
                  <c:v>9.6634252425179259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West Suffolk Hospital (550)</c:v>
                </c:pt>
              </c:strCache>
            </c:strRef>
          </c:cat>
          <c:val>
            <c:numRef>
              <c:f>Sheet1!$I$2:$I$3</c:f>
              <c:numCache>
                <c:formatCode>0.0;;</c:formatCode>
                <c:ptCount val="2"/>
                <c:pt idx="0">
                  <c:v>0</c:v>
                </c:pt>
                <c:pt idx="1">
                  <c:v>9.6634252425179259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West Suffolk Hospital (550)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0.33657475748207411</c:v>
                </c:pt>
                <c:pt idx="1">
                  <c:v>0.33657475748207411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West Suffolk Hospital (448)</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West Suffolk Hospital (448)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West Suffolk Hospital (448)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West Suffolk Hospital (448)</c:v>
                </c:pt>
              </c:strCache>
            </c:strRef>
          </c:cat>
          <c:val>
            <c:numRef>
              <c:f>Sheet1!$G$2:$G$3</c:f>
              <c:numCache>
                <c:formatCode>0.0;;</c:formatCode>
                <c:ptCount val="2"/>
                <c:pt idx="0">
                  <c:v>0</c:v>
                </c:pt>
                <c:pt idx="1">
                  <c:v>9.1018067424910427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West Suffolk Hospital (448)</c:v>
                </c:pt>
              </c:strCache>
            </c:strRef>
          </c:cat>
          <c:val>
            <c:numRef>
              <c:f>Sheet1!$H$2:$H$3</c:f>
              <c:numCache>
                <c:formatCode>0.0;;</c:formatCode>
                <c:ptCount val="2"/>
                <c:pt idx="0">
                  <c:v>9.1018067424910427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West Suffolk Hospital (448)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West Suffolk Hospital (448)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0.89819325750895729</c:v>
                </c:pt>
                <c:pt idx="1">
                  <c:v>0.89819325750895729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West Suffolk Hospital (498)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West Suffolk Hospital (498)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West Suffolk Hospital (498)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West Suffolk Hospital (498)</c:v>
                </c:pt>
              </c:strCache>
            </c:strRef>
          </c:cat>
          <c:val>
            <c:numRef>
              <c:f>Sheet1!$G$2:$G$3</c:f>
              <c:numCache>
                <c:formatCode>0.0;;</c:formatCode>
                <c:ptCount val="2"/>
                <c:pt idx="0">
                  <c:v>8.352770112958277</c:v>
                </c:pt>
                <c:pt idx="1">
                  <c:v>8.352770112958277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West Suffolk Hospital (498)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West Suffolk Hospital (498)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West Suffolk Hospital (498)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1.647229887041723</c:v>
                </c:pt>
                <c:pt idx="1">
                  <c:v>1.647229887041723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West Suffolk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West Suffolk Hospital (93)</c:v>
                </c:pt>
              </c:strCache>
            </c:strRef>
          </c:cat>
          <c:val>
            <c:numRef>
              <c:f>Sheet1!$D$2:$D$3</c:f>
              <c:numCache>
                <c:formatCode>0.0;;</c:formatCode>
                <c:ptCount val="2"/>
                <c:pt idx="0">
                  <c:v>7.9378805061632214</c:v>
                </c:pt>
                <c:pt idx="1">
                  <c:v>7.9378805061632214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West Suffolk Hospital (93)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West Suffolk Hospital (93)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West Suffolk Hospital (93)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West Suffolk Hospital (93)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West Suffolk Hospital (93)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West Suffolk Hospital (93)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West Suffolk Hospital (77)</c:v>
                </c:pt>
              </c:strCache>
            </c:strRef>
          </c:cat>
          <c:val>
            <c:numRef>
              <c:f>Sheet1!$D$2:$D$3</c:f>
              <c:numCache>
                <c:formatCode>0.0;;</c:formatCode>
                <c:ptCount val="2"/>
                <c:pt idx="0">
                  <c:v>7.5060549428147709</c:v>
                </c:pt>
                <c:pt idx="1">
                  <c:v>7.5060549428147709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West Suffolk Hospital (77)</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West Suffolk Hospital (77)</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West Suffolk Hospital (77)</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West Suffolk Hospital (77)</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West Suffolk Hospital (77)</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West Suffolk Hospital (77)</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West Suffolk Hospital (63)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West Suffolk Hospital (63)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West Suffolk Hospital (63)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West Suffolk Hospital (63)</c:v>
                </c:pt>
              </c:strCache>
            </c:strRef>
          </c:cat>
          <c:val>
            <c:numRef>
              <c:f>Sheet1!$G$2:$G$3</c:f>
              <c:numCache>
                <c:formatCode>0.0;;</c:formatCode>
                <c:ptCount val="2"/>
                <c:pt idx="0">
                  <c:v>7.4157295378093462</c:v>
                </c:pt>
                <c:pt idx="1">
                  <c:v>7.4157295378093462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West Suffolk Hospital (63)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West Suffolk Hospital (63)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West Suffolk Hospital (63)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2.5842704621906538</c:v>
                </c:pt>
                <c:pt idx="1">
                  <c:v>2.5842704621906538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0.248914303301083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0.67196113898762633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0.1873377416148525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1.9557793410316755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0.1873377416148525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0.67196113898762633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0.53610512946693234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5.1258548840926341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West Suffolk Hospital (67)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West Suffolk Hospital (67)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West Suffolk Hospital (67)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West Suffolk Hospital (67)</c:v>
                </c:pt>
              </c:strCache>
            </c:strRef>
          </c:cat>
          <c:val>
            <c:numRef>
              <c:f>Sheet1!$G$2:$G$3</c:f>
              <c:numCache>
                <c:formatCode>0.0;;</c:formatCode>
                <c:ptCount val="2"/>
                <c:pt idx="0">
                  <c:v>7.3087440797655514</c:v>
                </c:pt>
                <c:pt idx="1">
                  <c:v>7.3087440797655514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West Suffolk Hospital (67)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West Suffolk Hospital (67)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West Suffolk Hospital (67)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2.6912559202344486</c:v>
                </c:pt>
                <c:pt idx="1">
                  <c:v>2.6912559202344486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Sheet1!$G$2:$G$3</c:f>
              <c:numCache>
                <c:formatCode>0.0;;</c:formatCode>
                <c:ptCount val="2"/>
                <c:pt idx="0">
                  <c:v>6.4758374792041771</c:v>
                </c:pt>
                <c:pt idx="1">
                  <c:v>6.4758374792041771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3.5241625207958229</c:v>
                </c:pt>
                <c:pt idx="1">
                  <c:v>3.5241625207958229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West Suffolk Hospital (385)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West Suffolk Hospital (385)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West Suffolk Hospital (385)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West Suffolk Hospital (385)</c:v>
                </c:pt>
              </c:strCache>
            </c:strRef>
          </c:cat>
          <c:val>
            <c:numRef>
              <c:f>Sheet1!$G$2:$G$3</c:f>
              <c:numCache>
                <c:formatCode>0.0;;</c:formatCode>
                <c:ptCount val="2"/>
                <c:pt idx="0">
                  <c:v>5.5555177328347964</c:v>
                </c:pt>
                <c:pt idx="1">
                  <c:v>5.5555177328347964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West Suffolk Hospital (385)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West Suffolk Hospital (385)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West Suffolk Hospital (385)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4.4444822671652036</c:v>
                </c:pt>
                <c:pt idx="1">
                  <c:v>4.4444822671652036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West Suffolk Hospital (217)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West Suffolk Hospital (217)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West Suffolk Hospital (217)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West Suffolk Hospital (217)</c:v>
                </c:pt>
              </c:strCache>
            </c:strRef>
          </c:cat>
          <c:val>
            <c:numRef>
              <c:f>Sheet1!$G$2:$G$3</c:f>
              <c:numCache>
                <c:formatCode>0.0;;</c:formatCode>
                <c:ptCount val="2"/>
                <c:pt idx="0">
                  <c:v>8.5671341322482508</c:v>
                </c:pt>
                <c:pt idx="1">
                  <c:v>8.5671341322482508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West Suffolk Hospital (217)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West Suffolk Hospital (217)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West Suffolk Hospital (217)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1.4328658677517492</c:v>
                </c:pt>
                <c:pt idx="1">
                  <c:v>1.4328658677517492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West Suffolk Hospital (559)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West Suffolk Hospital (559)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West Suffolk Hospital (559)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West Suffolk Hospital (559)</c:v>
                </c:pt>
              </c:strCache>
            </c:strRef>
          </c:cat>
          <c:val>
            <c:numRef>
              <c:f>Sheet1!$G$2:$G$3</c:f>
              <c:numCache>
                <c:formatCode>0.0;;</c:formatCode>
                <c:ptCount val="2"/>
                <c:pt idx="0">
                  <c:v>6.8816237626214214</c:v>
                </c:pt>
                <c:pt idx="1">
                  <c:v>6.8816237626214214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West Suffolk Hospital (559)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West Suffolk Hospital (559)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West Suffolk Hospital (559)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3.1183762373785786</c:v>
                </c:pt>
                <c:pt idx="1">
                  <c:v>3.1183762373785786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Sheet1!$G$2:$G$3</c:f>
              <c:numCache>
                <c:formatCode>0.0;;</c:formatCode>
                <c:ptCount val="2"/>
                <c:pt idx="0">
                  <c:v>7.9861975983405458</c:v>
                </c:pt>
                <c:pt idx="1">
                  <c:v>7.9861975983405458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West Suffolk Hospital (510)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2.0138024016594542</c:v>
                </c:pt>
                <c:pt idx="1">
                  <c:v>2.0138024016594542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West Suffolk Hospital (392)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West Suffolk Hospital (392)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West Suffolk Hospital (392)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West Suffolk Hospital (392)</c:v>
                </c:pt>
              </c:strCache>
            </c:strRef>
          </c:cat>
          <c:val>
            <c:numRef>
              <c:f>Sheet1!$G$2:$G$3</c:f>
              <c:numCache>
                <c:formatCode>0.0;;</c:formatCode>
                <c:ptCount val="2"/>
                <c:pt idx="0">
                  <c:v>9.1030494521469674</c:v>
                </c:pt>
                <c:pt idx="1">
                  <c:v>9.1030494521469674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West Suffolk Hospital (392)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West Suffolk Hospital (392)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West Suffolk Hospital (392)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0.89695054785303263</c:v>
                </c:pt>
                <c:pt idx="1">
                  <c:v>0.89695054785303263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West Suffolk Hospital (400)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West Suffolk Hospital (400)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West Suffolk Hospital (400)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West Suffolk Hospital (400)</c:v>
                </c:pt>
              </c:strCache>
            </c:strRef>
          </c:cat>
          <c:val>
            <c:numRef>
              <c:f>Sheet1!$G$2:$G$3</c:f>
              <c:numCache>
                <c:formatCode>0.0;;</c:formatCode>
                <c:ptCount val="2"/>
                <c:pt idx="0">
                  <c:v>4.5363000144233432</c:v>
                </c:pt>
                <c:pt idx="1">
                  <c:v>4.5363000144233432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West Suffolk Hospital (400)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West Suffolk Hospital (400)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West Suffolk Hospital (400)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5.4636999855766568</c:v>
                </c:pt>
                <c:pt idx="1">
                  <c:v>5.4636999855766568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West Suffolk Hospital (472)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West Suffolk Hospital (472)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West Suffolk Hospital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West Suffolk Hospital (472)</c:v>
                </c:pt>
              </c:strCache>
            </c:strRef>
          </c:cat>
          <c:val>
            <c:numRef>
              <c:f>Sheet1!$G$2:$G$3</c:f>
              <c:numCache>
                <c:formatCode>0.0;;</c:formatCode>
                <c:ptCount val="2"/>
                <c:pt idx="0">
                  <c:v>6.5849439773787388</c:v>
                </c:pt>
                <c:pt idx="1">
                  <c:v>6.5849439773787388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West Suffolk Hospital (472)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West Suffolk Hospital (472)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West Suffolk Hospital (472)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3.4150560226212612</c:v>
                </c:pt>
                <c:pt idx="1">
                  <c:v>3.4150560226212612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Sheet1!$G$2:$G$3</c:f>
              <c:numCache>
                <c:formatCode>0.0;;</c:formatCode>
                <c:ptCount val="2"/>
                <c:pt idx="0">
                  <c:v>7.527980147036506</c:v>
                </c:pt>
                <c:pt idx="1">
                  <c:v>7.527980147036506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West Suffolk Hospital (507)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2.472019852963494</c:v>
                </c:pt>
                <c:pt idx="1">
                  <c:v>2.472019852963494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0.16142350641631342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0.58915486923429672</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0.16425197271084979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1.7147672016459783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0.1642519727108489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0.58915486923429672</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1.1410367102415506</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6.4258251767648096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West Suffolk Hospital (291)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West Suffolk Hospital (291)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West Suffolk Hospital (291)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West Suffolk Hospital (291)</c:v>
                </c:pt>
              </c:strCache>
            </c:strRef>
          </c:cat>
          <c:val>
            <c:numRef>
              <c:f>Sheet1!$G$2:$G$3</c:f>
              <c:numCache>
                <c:formatCode>0.0;;</c:formatCode>
                <c:ptCount val="2"/>
                <c:pt idx="0">
                  <c:v>7.9638427048068134</c:v>
                </c:pt>
                <c:pt idx="1">
                  <c:v>7.9638427048068134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West Suffolk Hospital (291)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West Suffolk Hospital (291)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West Suffolk Hospital (291)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2.0361572951931866</c:v>
                </c:pt>
                <c:pt idx="1">
                  <c:v>2.0361572951931866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West Suffolk Hospital (314)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West Suffolk Hospital (314)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West Suffolk Hospital (314)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West Suffolk Hospital (314)</c:v>
                </c:pt>
              </c:strCache>
            </c:strRef>
          </c:cat>
          <c:val>
            <c:numRef>
              <c:f>Sheet1!$G$2:$G$3</c:f>
              <c:numCache>
                <c:formatCode>0.0;;</c:formatCode>
                <c:ptCount val="2"/>
                <c:pt idx="0">
                  <c:v>6.3354993993486657</c:v>
                </c:pt>
                <c:pt idx="1">
                  <c:v>6.3354993993486657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West Suffolk Hospital (314)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West Suffolk Hospital (314)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West Suffolk Hospital (314)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3.6645006006513343</c:v>
                </c:pt>
                <c:pt idx="1">
                  <c:v>3.6645006006513343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West Suffolk Hospital (549)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West Suffolk Hospital (549)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West Suffolk Hospital (549)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West Suffolk Hospital (549)</c:v>
                </c:pt>
              </c:strCache>
            </c:strRef>
          </c:cat>
          <c:val>
            <c:numRef>
              <c:f>Sheet1!$G$2:$G$3</c:f>
              <c:numCache>
                <c:formatCode>0.0;;</c:formatCode>
                <c:ptCount val="2"/>
                <c:pt idx="0">
                  <c:v>0</c:v>
                </c:pt>
                <c:pt idx="1">
                  <c:v>9.3026658555513997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West Suffolk Hospital (549)</c:v>
                </c:pt>
              </c:strCache>
            </c:strRef>
          </c:cat>
          <c:val>
            <c:numRef>
              <c:f>Sheet1!$H$2:$H$3</c:f>
              <c:numCache>
                <c:formatCode>0.0;;</c:formatCode>
                <c:ptCount val="2"/>
                <c:pt idx="0">
                  <c:v>9.3026658555513997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West Suffolk Hospital (549)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West Suffolk Hospital (549)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0.69733414444860031</c:v>
                </c:pt>
                <c:pt idx="1">
                  <c:v>0.69733414444860031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West Suffolk Hospital (545)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West Suffolk Hospital (545)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West Suffolk Hospital (545)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West Suffolk Hospital (545)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West Suffolk Hospital (545)</c:v>
                </c:pt>
              </c:strCache>
            </c:strRef>
          </c:cat>
          <c:val>
            <c:numRef>
              <c:f>Sheet1!$H$2:$H$3</c:f>
              <c:numCache>
                <c:formatCode>0.0;;</c:formatCode>
                <c:ptCount val="2"/>
                <c:pt idx="0">
                  <c:v>0</c:v>
                </c:pt>
                <c:pt idx="1">
                  <c:v>9.4191933537172208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West Suffolk Hospital (545)</c:v>
                </c:pt>
              </c:strCache>
            </c:strRef>
          </c:cat>
          <c:val>
            <c:numRef>
              <c:f>Sheet1!$I$2:$I$3</c:f>
              <c:numCache>
                <c:formatCode>0.0;;</c:formatCode>
                <c:ptCount val="2"/>
                <c:pt idx="0">
                  <c:v>9.4191933537172208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West Suffolk Hospital (545)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0.58080664628277923</c:v>
                </c:pt>
                <c:pt idx="1">
                  <c:v>0.58080664628277923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West Suffolk Hospital (544)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West Suffolk Hospital (544)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West Suffolk Hospital (544)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West Suffolk Hospital (544)</c:v>
                </c:pt>
              </c:strCache>
            </c:strRef>
          </c:cat>
          <c:val>
            <c:numRef>
              <c:f>Sheet1!$G$2:$G$3</c:f>
              <c:numCache>
                <c:formatCode>0.0;;</c:formatCode>
                <c:ptCount val="2"/>
                <c:pt idx="0">
                  <c:v>8.3098415573956252</c:v>
                </c:pt>
                <c:pt idx="1">
                  <c:v>8.3098415573956252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West Suffolk Hospital (544)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West Suffolk Hospital (544)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West Suffolk Hospital (544)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1.6901584426043748</c:v>
                </c:pt>
                <c:pt idx="1">
                  <c:v>1.6901584426043748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7.6865079169741799</c:v>
                </c:pt>
                <c:pt idx="1">
                  <c:v>7.1804899822534249</c:v>
                </c:pt>
                <c:pt idx="2">
                  <c:v>6.5168782071245168</c:v>
                </c:pt>
                <c:pt idx="3">
                  <c:v>6.8074168523352956</c:v>
                </c:pt>
                <c:pt idx="4">
                  <c:v>6.4258251767648096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6.4580354659181021</c:v>
                </c:pt>
                <c:pt idx="1">
                  <c:v>5.5322818741656379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8.4971491658324325</c:v>
                </c:pt>
                <c:pt idx="1">
                  <c:v>8.3145118693212758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8.6212214993446477</c:v>
                </c:pt>
                <c:pt idx="1">
                  <c:v>8.3767913854733589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9.0337022324754379</c:v>
                </c:pt>
                <c:pt idx="1">
                  <c:v>9.2934518058398812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0.16476300762224572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0.44141606134626965</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0.12306349764470159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1.2847653881908565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0.12306349764469893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0.44141606134627054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0.37821938256081289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7.7202184766070809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3.9988523456556879</c:v>
                </c:pt>
                <c:pt idx="1">
                  <c:v>3.317187818250356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7.519665302791104</c:v>
                </c:pt>
                <c:pt idx="1">
                  <c:v>6.3200151854916884</c:v>
                </c:pt>
                <c:pt idx="2">
                  <c:v>7.019798612376599</c:v>
                </c:pt>
                <c:pt idx="3">
                  <c:v>6.4736874408965974</c:v>
                </c:pt>
                <c:pt idx="4">
                  <c:v>6.252924249007056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9.4756504355861448</c:v>
                </c:pt>
                <c:pt idx="1">
                  <c:v>9.2072988946329275</c:v>
                </c:pt>
                <c:pt idx="2">
                  <c:v>8.9961034275686238</c:v>
                </c:pt>
                <c:pt idx="3">
                  <c:v>9.2260357317970882</c:v>
                </c:pt>
                <c:pt idx="4">
                  <c:v>8.9936391907311819</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8.8229060039927063</c:v>
                </c:pt>
                <c:pt idx="1">
                  <c:v>8.4086581180886402</c:v>
                </c:pt>
                <c:pt idx="2">
                  <c:v>8.0072537932305998</c:v>
                </c:pt>
                <c:pt idx="3">
                  <c:v>8.3445607630226384</c:v>
                </c:pt>
                <c:pt idx="4">
                  <c:v>7.8698059290064117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8.6067084607855726</c:v>
                </c:pt>
                <c:pt idx="1">
                  <c:v>8.2849362077091477</c:v>
                </c:pt>
                <c:pt idx="2">
                  <c:v>8.0747609666778057</c:v>
                </c:pt>
                <c:pt idx="3">
                  <c:v>8.1750144540865914</c:v>
                </c:pt>
                <c:pt idx="4">
                  <c:v>7.9568621726797248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9.5769682360789901</c:v>
                </c:pt>
                <c:pt idx="1">
                  <c:v>9.5111038112160067</c:v>
                </c:pt>
                <c:pt idx="2">
                  <c:v>9.6002962125108766</c:v>
                </c:pt>
                <c:pt idx="3">
                  <c:v>9.5488070248330601</c:v>
                </c:pt>
                <c:pt idx="4">
                  <c:v>9.443536508714093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8.8976101234952374</c:v>
                </c:pt>
                <c:pt idx="1">
                  <c:v>8.7215950316286772</c:v>
                </c:pt>
                <c:pt idx="2">
                  <c:v>8.7977461672274178</c:v>
                </c:pt>
                <c:pt idx="3">
                  <c:v>8.8523125315227809</c:v>
                </c:pt>
                <c:pt idx="4">
                  <c:v>8.8617506636830949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9.2612713604901984</c:v>
                </c:pt>
                <c:pt idx="1">
                  <c:v>9.2544452843068985</c:v>
                </c:pt>
                <c:pt idx="2">
                  <c:v>9.1527078842864729</c:v>
                </c:pt>
                <c:pt idx="3">
                  <c:v>9.1281702963826969</c:v>
                </c:pt>
                <c:pt idx="4">
                  <c:v>9.2846409109403591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8.7837643686346585</c:v>
                </c:pt>
                <c:pt idx="1">
                  <c:v>8.6115550913608896</c:v>
                </c:pt>
                <c:pt idx="2">
                  <c:v>8.6939648820483004</c:v>
                </c:pt>
                <c:pt idx="3">
                  <c:v>8.6368951379578718</c:v>
                </c:pt>
                <c:pt idx="4">
                  <c:v>8.681490822149188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9.0979243078257603</c:v>
                </c:pt>
                <c:pt idx="1">
                  <c:v>8.9137100334756134</c:v>
                </c:pt>
                <c:pt idx="2">
                  <c:v>8.811890054042582</c:v>
                </c:pt>
                <c:pt idx="3">
                  <c:v>9.0046168891586458</c:v>
                </c:pt>
                <c:pt idx="4">
                  <c:v>8.9466807887078446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0.13328321131326515</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0.64573439419414402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0.18002592125136818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1.8794449778170375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0.18002592125136818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0.64573439419414314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0.32021987401170549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6.490291913924052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9.4162871334865663</c:v>
                </c:pt>
                <c:pt idx="1">
                  <c:v>9.267457138027055</c:v>
                </c:pt>
                <c:pt idx="2">
                  <c:v>9.1170951302407062</c:v>
                </c:pt>
                <c:pt idx="3">
                  <c:v>9.3250456518388862</c:v>
                </c:pt>
                <c:pt idx="4">
                  <c:v>9.1285779398964575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8.8561065862832233</c:v>
                </c:pt>
                <c:pt idx="1">
                  <c:v>8.8168452084921096</c:v>
                </c:pt>
                <c:pt idx="2">
                  <c:v>8.7645764608418393</c:v>
                </c:pt>
                <c:pt idx="3">
                  <c:v>8.9947569004260686</c:v>
                </c:pt>
                <c:pt idx="4">
                  <c:v>8.8332638843643725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8.1561561887599652</c:v>
                </c:pt>
                <c:pt idx="1">
                  <c:v>7.288379285454206</c:v>
                </c:pt>
                <c:pt idx="2">
                  <c:v>6.8250883921975589</c:v>
                </c:pt>
                <c:pt idx="3">
                  <c:v>7.4240429797752769</c:v>
                </c:pt>
                <c:pt idx="4">
                  <c:v>7.2673148886291949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8.3404608883250919</c:v>
                </c:pt>
                <c:pt idx="1">
                  <c:v>8.1827493977578403</c:v>
                </c:pt>
                <c:pt idx="2">
                  <c:v>7.8611417611644629</c:v>
                </c:pt>
                <c:pt idx="3">
                  <c:v>8.0923881523655403</c:v>
                </c:pt>
                <c:pt idx="4">
                  <c:v>8.004523147096446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7.4381582462149263</c:v>
                </c:pt>
                <c:pt idx="1">
                  <c:v>7.3927322686535009</c:v>
                </c:pt>
                <c:pt idx="2">
                  <c:v>7.1556575791469603</c:v>
                </c:pt>
                <c:pt idx="3">
                  <c:v>7.2860210358088766</c:v>
                </c:pt>
                <c:pt idx="4">
                  <c:v>7.1181873592221088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9.0799291279034975</c:v>
                </c:pt>
                <c:pt idx="1">
                  <c:v>9.1410839894790712</c:v>
                </c:pt>
                <c:pt idx="2">
                  <c:v>9.0038434260967595</c:v>
                </c:pt>
                <c:pt idx="3">
                  <c:v>9.0656874334685096</c:v>
                </c:pt>
                <c:pt idx="4">
                  <c:v>8.8364304987338116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8.2523340859851082</c:v>
                </c:pt>
                <c:pt idx="1">
                  <c:v>7.9879775044474641</c:v>
                </c:pt>
                <c:pt idx="2">
                  <c:v>7.8119511119248664</c:v>
                </c:pt>
                <c:pt idx="3">
                  <c:v>8.0052281583401204</c:v>
                </c:pt>
                <c:pt idx="4">
                  <c:v>7.7643069256944726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9.5774240142470983</c:v>
                </c:pt>
                <c:pt idx="1">
                  <c:v>9.594136102363553</c:v>
                </c:pt>
                <c:pt idx="2">
                  <c:v>9.5271206771098864</c:v>
                </c:pt>
                <c:pt idx="3">
                  <c:v>9.6021428922106704</c:v>
                </c:pt>
                <c:pt idx="4">
                  <c:v>9.6634252425179259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9.028544259560439</c:v>
                </c:pt>
                <c:pt idx="1">
                  <c:v>9.2195602825752534</c:v>
                </c:pt>
                <c:pt idx="2">
                  <c:v>9.0356745729297945</c:v>
                </c:pt>
                <c:pt idx="3">
                  <c:v>9.1596985666629713</c:v>
                </c:pt>
                <c:pt idx="4">
                  <c:v>9.1018067424910427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8.6971797030145677</c:v>
                </c:pt>
                <c:pt idx="1">
                  <c:v>8.207448924433761</c:v>
                </c:pt>
                <c:pt idx="2">
                  <c:v>8.1708607024345277</c:v>
                </c:pt>
                <c:pt idx="3">
                  <c:v>8.4104456711375377</c:v>
                </c:pt>
                <c:pt idx="4">
                  <c:v>8.352770112958277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7.1952678812082542</c:v>
                </c:pt>
                <c:pt idx="1">
                  <c:v>7.1971714957462458</c:v>
                </c:pt>
                <c:pt idx="2">
                  <c:v>6.9338803911737754</c:v>
                </c:pt>
                <c:pt idx="3">
                  <c:v>6.7281635806947158</c:v>
                </c:pt>
                <c:pt idx="4">
                  <c:v>6.4758374792041771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5.76455051847174</c:v>
                </c:pt>
                <c:pt idx="1">
                  <c:v>5.6836990893755814</c:v>
                </c:pt>
                <c:pt idx="2">
                  <c:v>5.5555177328347964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8.9771211947287171</c:v>
                </c:pt>
                <c:pt idx="1">
                  <c:v>8.761776430389757</c:v>
                </c:pt>
                <c:pt idx="2">
                  <c:v>8.4694162809090052</c:v>
                </c:pt>
                <c:pt idx="3">
                  <c:v>9.0573233773486166</c:v>
                </c:pt>
                <c:pt idx="4">
                  <c:v>8.5671341322482508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7.3467852979077781</c:v>
                </c:pt>
                <c:pt idx="1">
                  <c:v>7.4512927636775173</c:v>
                </c:pt>
                <c:pt idx="2">
                  <c:v>6.8585692361191102</c:v>
                </c:pt>
                <c:pt idx="3">
                  <c:v>7.0366031321250686</c:v>
                </c:pt>
                <c:pt idx="4">
                  <c:v>6.8816237626214214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7.3146717392223906</c:v>
                </c:pt>
                <c:pt idx="1">
                  <c:v>8.3269271496826498</c:v>
                </c:pt>
                <c:pt idx="2">
                  <c:v>8.0248157371921316</c:v>
                </c:pt>
                <c:pt idx="3">
                  <c:v>7.7728032043281994</c:v>
                </c:pt>
                <c:pt idx="4">
                  <c:v>7.9861975983405458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9.2472294642729302</c:v>
                </c:pt>
                <c:pt idx="1">
                  <c:v>8.8282832180305384</c:v>
                </c:pt>
                <c:pt idx="2">
                  <c:v>9.0693252276919765</c:v>
                </c:pt>
                <c:pt idx="3">
                  <c:v>9.1030494521469674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5.0776503888455551</c:v>
                </c:pt>
                <c:pt idx="1">
                  <c:v>4.8736125759697906</c:v>
                </c:pt>
                <c:pt idx="2">
                  <c:v>4.5805404227188049</c:v>
                </c:pt>
                <c:pt idx="3">
                  <c:v>4.6795643342081537</c:v>
                </c:pt>
                <c:pt idx="4">
                  <c:v>4.5363000144233432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7.0772165195325316</c:v>
                </c:pt>
                <c:pt idx="1">
                  <c:v>6.8177726952665729</c:v>
                </c:pt>
                <c:pt idx="2">
                  <c:v>6.9381376466264513</c:v>
                </c:pt>
                <c:pt idx="3">
                  <c:v>7.0900861541483398</c:v>
                </c:pt>
                <c:pt idx="4">
                  <c:v>6.5849439773787388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7.8979474084465346</c:v>
                </c:pt>
                <c:pt idx="1">
                  <c:v>7.853949103491555</c:v>
                </c:pt>
                <c:pt idx="2">
                  <c:v>7.5395106211814333</c:v>
                </c:pt>
                <c:pt idx="3">
                  <c:v>8.05790813070589</c:v>
                </c:pt>
                <c:pt idx="4">
                  <c:v>7.527980147036506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8.3535244563659514</c:v>
                </c:pt>
                <c:pt idx="1">
                  <c:v>8.1939849927946877</c:v>
                </c:pt>
                <c:pt idx="2">
                  <c:v>8.4580990720855773</c:v>
                </c:pt>
                <c:pt idx="3">
                  <c:v>8.3402245115147746</c:v>
                </c:pt>
                <c:pt idx="4">
                  <c:v>7.9638427048068134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9.3375660866163805</c:v>
                </c:pt>
                <c:pt idx="1">
                  <c:v>9.3026658555513997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9.4511727901238807</c:v>
                </c:pt>
                <c:pt idx="1">
                  <c:v>9.2665464275428686</c:v>
                </c:pt>
                <c:pt idx="2">
                  <c:v>9.254385197704309</c:v>
                </c:pt>
                <c:pt idx="3">
                  <c:v>9.4288998063623186</c:v>
                </c:pt>
                <c:pt idx="4">
                  <c:v>9.4191933537172208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8.6845509627359938</c:v>
                </c:pt>
                <c:pt idx="1">
                  <c:v>8.3501878238832266</c:v>
                </c:pt>
                <c:pt idx="2">
                  <c:v>8.247986667509636</c:v>
                </c:pt>
                <c:pt idx="3">
                  <c:v>8.5084543317875934</c:v>
                </c:pt>
                <c:pt idx="4">
                  <c:v>8.3098415573956252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7.1543983132555349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0.81992337164750961</c:v>
                </c:pt>
                <c:pt idx="1">
                  <c:v>0.18007662835249039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0.34933918262222408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0.10753828839052915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1.1226844147427664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0.10753828839053003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0.38572873852745371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1.3075574811808472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3.317187818250356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0.3839338847926097</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0.18501543808230991</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5.1580920864624957E-2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0.53849746745543925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5.1580920864624957E-2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9.5858344879431456E-2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9.2934518058398812</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0.20660732202629184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0.30478053012566164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8.4970533099489209E-2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0.88708026369874116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8.4970533099490098E-2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0.30478053012565987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9.4729086403495089E-2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8.3767913854733589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8.8907226426041319E-2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0.2809922747746274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7.8338545361131828E-2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0.81784325626579601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7.833854536113094E-2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0.2809922747746274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0.34582627570357083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8.3145118693212758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8.1658949663597546E-2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0.15539707592830787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1.6223233403878181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0.15539707592830787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0.55739326862822836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1.3528026382529177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5.5322818741656379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2.9927640321000482E-2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0.2553020177335501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7.1176293771950228E-2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0.74307036975269725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7.1176293771950228E-2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0.2553020177335501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0.2596409769436292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8.9936391907311819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0.39180502757810487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0.167309172660703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1.7466839337031992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0.167309172660703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0.60012072983829423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0.79949762266764068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6.252924249007056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7.6274109505687928</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3.9215686274509803E-2</c:v>
                </c:pt>
                <c:pt idx="1">
                  <c:v>5.5258467023172907E-2</c:v>
                </c:pt>
                <c:pt idx="2">
                  <c:v>0.20855614973262029</c:v>
                </c:pt>
                <c:pt idx="3">
                  <c:v>0.69696969696969702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5.3848820277741183E-2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0.17573985475774911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4.8994957582873866E-2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0.51150037909772905</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4.8994957582873866E-2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0.16638927171690909</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9.443536508714093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0.58103420423502605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0.18101560074108125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1.8897770907353308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0.18101560074108036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0.64928427235220898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0.37993586143598712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5.5203350390237684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0.44525263376603874</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0.14165366525511747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1.4788440903539275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0.14165366525511836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0.50570574231023713</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7.3465151034199616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0.52860074947809199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0.31648286374510803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8.8233056219790384E-2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0.92114054041244575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8.8233056219792161E-2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0.31648286374510626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0.58361764706129726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7.9568621726797248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0.30031297183150141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0.10813978491545662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1.1289639527953481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0.10813978491545484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0.38788624446567788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0.46043107594814003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7.8698059290064117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8.9426274655908813</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0.208062938902696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7.2879997160610444E-2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0.76085679048170007</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7.2879997160610444E-2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0.26141302590345283</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0.16438315094503864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8.681490822149188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3.0239601555512863E-2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0.20845442273993164</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5.811553454499041E-2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0.60671790359137034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5.811553454499041E-2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0.20845442273993164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0.18216031849275893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9.2846409109403591</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0.91800356506238856</c:v>
                </c:pt>
                <c:pt idx="1">
                  <c:v>8.9126559714795012E-3</c:v>
                </c:pt>
                <c:pt idx="2">
                  <c:v>3.5650623885918001E-3</c:v>
                </c:pt>
                <c:pt idx="3">
                  <c:v>7.1301247771836003E-3</c:v>
                </c:pt>
                <c:pt idx="4">
                  <c:v>3.5650623885918001E-3</c:v>
                </c:pt>
                <c:pt idx="5">
                  <c:v>5.8823529411764698E-2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2.8949044462536655E-2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0.24677142603824542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6.8798028586490645E-2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0.71824161993900049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6.8798028586490645E-2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0.24677142603824542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0.42395327735014554</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8.8617506636830949</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8.5439593753994671</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0.2680872066149389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0.3648243369284323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0.10171029751702321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1.0618410200702808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0.10171029751702321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0.3648243369284323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0.79960990408828714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7.2673148886291949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0.12839483109739369</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0.27093446385265274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7.5534502873569664E-2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0.78856945205914641</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7.5534502873569664E-2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0.27093446385265274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0.14228094782021472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8.8332638843643725</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0.14247862160755709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0.18691461452288394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5.2110397057013813E-2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0.54402512349376764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5.2110397057013813E-2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0.18691461452288394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0.40271598228321892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9.1285779398964575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0.11271010424328765</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0.22876735737212783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6.3778628850265306E-2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0.66583980157676592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6.3778628850265306E-2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0.22876735737212783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0.4550070958023813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8.9466807887078446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0.28545454545454552</c:v>
                </c:pt>
                <c:pt idx="1">
                  <c:v>3.6363636363636359E-3</c:v>
                </c:pt>
                <c:pt idx="2">
                  <c:v>0.66545454545454552</c:v>
                </c:pt>
                <c:pt idx="3">
                  <c:v>0</c:v>
                </c:pt>
                <c:pt idx="4">
                  <c:v>3.6363636363636359E-3</c:v>
                </c:pt>
                <c:pt idx="5">
                  <c:v>5.454545454545455E-3</c:v>
                </c:pt>
                <c:pt idx="6">
                  <c:v>0</c:v>
                </c:pt>
                <c:pt idx="7">
                  <c:v>9.0909090909090905E-3</c:v>
                </c:pt>
                <c:pt idx="8">
                  <c:v>2.7272727272727271E-2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8.4059214326734413</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0.26420392107300916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0.31233407668384672</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8.7076405405625223E-2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0.90906527064761988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8.7076405405625223E-2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0.31233407668384672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0.6787564328745006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7.7643069256944726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1.6711474871904386E-3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0.21201756898406821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5.9108913077901448E-2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0.61708863399380931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5.9108913077901448E-2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0.21201756898406821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0.32093564691199816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8.8364304987338116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0.14779101365894842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0.26980737936294386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7.522028014451454E-2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0.78528901152073693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7.522028014451454E-2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0.26980737936294297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0.56912100196062809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7.1181873592221088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0.19808877341225095</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0.26095088894719698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7.2751156832382868E-2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0.75951171580500709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7.2751156832383757E-2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0.26095088894719609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0.63175122416208751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8.004523147096446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0.32290188863234892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0.23495900415847526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6.5504813682290219E-2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0.68386092537262755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6.5504813682290219E-2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0.23495900415847437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0.67076332707825514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8.352770112958277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0.35390785927512347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0.17295121578714046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4.8217505887199863E-2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0.50338389412282325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4.8217505887199863E-2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0.17295121578714046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0.38433472815378877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9.1018067424910427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6.0828386387614231E-2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0.12915545096635661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3.6007574095339834E-2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0.37591394520551802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3.6007574095339834E-2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0.12915545096635661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8.9045260336794385E-2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9.6634252425179259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3</c:v>
                </c:pt>
                <c:pt idx="3">
                  <c:v>41</c:v>
                </c:pt>
                <c:pt idx="5">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7.9378805061632214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7.5060549428147709</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7.3622368087874488</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0.32211307023721769</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0.54033357582862429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0.15064096112301595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1.5726701792063844</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0.15064096112301684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0.54033357582862429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0.42083412900335837</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7.3087440797655514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0.40680206043022693</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0.54312063730056526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0.15141797302385474</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1.5807820727858557</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0.15141797302385562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0.54312063730056526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0.38707958547078292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7.4157295378093462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35</c:v>
                </c:pt>
                <c:pt idx="2">
                  <c:v>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7.0470842182172939</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2.4790125433997723E-2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0.30097912555218453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8.3910729925704253E-2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0.87601606950603639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8.3910729925704253E-2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0.30097912555218365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0.8130143563962946</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6.8816237626214214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1.0877809092131905</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0.49060853344133193</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0.13677799107601007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1.4279427463380072</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0.13677799107600919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0.49060853344133371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8.9575047832008536E-2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8.5671341322482508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0.10052853209604429</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0.33668830899168523</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9.3866183287999228E-2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0.97994958471095828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9.3866183288000116E-2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0.33668830899168434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1.0947329361479774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5.5555177328347964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0.30144615357726057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8.605905137731984E-2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0.8984442394879526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8.6059051377318951E-2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0.30868493281288867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0.54512983297209239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6.4758374792041771</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0.25933741042540337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0.31259331033548499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8.7148677809534725E-2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0.90981978425109844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8.7148677809533837E-2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0.31259331033548587</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1.3189153792112034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6.5849439773787388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0.34157073450168696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0.10849863224077216</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1.1327102677630942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0.10849863224077172</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0.3891733927752643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0.45748423762675916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4.5363000144233432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0.11484498260834819</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0.12344972087037931</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3.4416859203620476E-2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0.35930710829225632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3.4416859203620476E-2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0.12344972087037931</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0.25513905948694315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9.1030494521469674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5.7890176027001417E-2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0.36527444961002864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0.10183578556737238</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1.063151097443396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0.10183578556737416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0.36527444961002686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0.63877561965601615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7.9861975983405458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5.5322818741656379</c:v>
                </c:pt>
                <c:pt idx="1">
                  <c:v>5.5203350390237684</c:v>
                </c:pt>
                <c:pt idx="2">
                  <c:v>7.3465151034199616</c:v>
                </c:pt>
                <c:pt idx="3" formatCode="General">
                  <c:v>5.1258548840926341</c:v>
                </c:pt>
                <c:pt idx="4">
                  <c:v>3.317187818250356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6.5325733279171949</c:v>
                </c:pt>
                <c:pt idx="1">
                  <c:v>6.3030187844839478</c:v>
                </c:pt>
                <c:pt idx="2">
                  <c:v>7.9619392085868821</c:v>
                </c:pt>
                <c:pt idx="3" formatCode="General">
                  <c:v>5.6373932418186374</c:v>
                </c:pt>
                <c:pt idx="4">
                  <c:v>3.79949150847817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0.404504881056587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0.38489588961832322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0.10730609634148003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1.1202603628204582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0.10730609634148003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0.38489588961832322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0.39144845710795106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6.3354993993486657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3.7728313312488382E-2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0.39316343210905824</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0.10961102537540057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1.1443234936569233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0.10961102537540057</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0.39316343210905913</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0.23485576838078615</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7.9638427048068134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0.65285241656974247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0.4971893454042311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0.13861267224965346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1.4470965564878604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0.13861267224965346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0.49718934540423021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0.67120433802712398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7.527980147036506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0.36552174566412887</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0.19764768330948179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5.5102696388649619E-2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0.57526430234022286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5.5102696388649619E-2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0.19764768330948179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0.23935192353404844</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9.3026658555513997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9.4191933537172208</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7.4157295378093462</c:v>
                </c:pt>
                <c:pt idx="1">
                  <c:v>8.5671341322482508</c:v>
                </c:pt>
                <c:pt idx="2">
                  <c:v>8.9466807887078446</c:v>
                </c:pt>
                <c:pt idx="3">
                  <c:v>9.4191933537172208</c:v>
                </c:pt>
                <c:pt idx="4">
                  <c:v>9.3026658555513997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6.7874547888115169</c:v>
                </c:pt>
                <c:pt idx="1">
                  <c:v>8.2169881909637006</c:v>
                </c:pt>
                <c:pt idx="2">
                  <c:v>8.638434075859962</c:v>
                </c:pt>
                <c:pt idx="3">
                  <c:v>9.1184201214769232</c:v>
                </c:pt>
                <c:pt idx="4">
                  <c:v>9.0149522484070381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0.23237409099916562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0.16106963876361924</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4.490501104596234E-2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0.46880191975971286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4.490501104596234E-2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0.16106963876361924</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0.28332512368109519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9.4191933537172208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8.3098415573956252</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9.6919520344150634E-2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0.25853836092761018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7.2078562057851236E-2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0.75248992215265886</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7.2078562057852125E-2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0.25853836092760929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0.55024478104320096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8.3098415573956252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West Suffolk Hospital (134)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West Suffolk Hospital (134)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West Suffolk Hospital (134)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West Suffolk Hospital (134)</c:v>
                </c:pt>
              </c:strCache>
            </c:strRef>
          </c:cat>
          <c:val>
            <c:numRef>
              <c:f>Sheet1!$G$2:$G$3</c:f>
              <c:numCache>
                <c:formatCode>0.0;;</c:formatCode>
                <c:ptCount val="2"/>
                <c:pt idx="0">
                  <c:v>6.490291913924052</c:v>
                </c:pt>
                <c:pt idx="1">
                  <c:v>6.490291913924052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West Suffolk Hospital (134)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West Suffolk Hospital (134)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West Suffolk Hospital (134)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3.509708086075948</c:v>
                </c:pt>
                <c:pt idx="1">
                  <c:v>3.509708086075948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West Suffolk Hospital (133)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West Suffolk Hospital (133)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West Suffolk Hospital (133)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West Suffolk Hospital (133)</c:v>
                </c:pt>
              </c:strCache>
            </c:strRef>
          </c:cat>
          <c:val>
            <c:numRef>
              <c:f>Sheet1!$G$2:$G$3</c:f>
              <c:numCache>
                <c:formatCode>0.0;;</c:formatCode>
                <c:ptCount val="2"/>
                <c:pt idx="0">
                  <c:v>7.7202184766070809</c:v>
                </c:pt>
                <c:pt idx="1">
                  <c:v>7.7202184766070809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West Suffolk Hospital (133)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West Suffolk Hospital (133)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West Suffolk Hospital (133)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2.2797815233929191</c:v>
                </c:pt>
                <c:pt idx="1">
                  <c:v>2.2797815233929191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Sheet1!$G$2:$G$3</c:f>
              <c:numCache>
                <c:formatCode>0.0;;</c:formatCode>
                <c:ptCount val="2"/>
                <c:pt idx="0">
                  <c:v>6.4258251767648096</c:v>
                </c:pt>
                <c:pt idx="1">
                  <c:v>6.4258251767648096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West Suffolk Hospital (538)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3.5741748232351904</c:v>
                </c:pt>
                <c:pt idx="1">
                  <c:v>3.5741748232351904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West Suffolk Hospital (303)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West Suffolk Hospital (303)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West Suffolk Hospital (303)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West Suffolk Hospital (303)</c:v>
                </c:pt>
              </c:strCache>
            </c:strRef>
          </c:cat>
          <c:val>
            <c:numRef>
              <c:f>Sheet1!$G$2:$G$3</c:f>
              <c:numCache>
                <c:formatCode>0.0;;</c:formatCode>
                <c:ptCount val="2"/>
                <c:pt idx="0">
                  <c:v>5.1258548840926341</c:v>
                </c:pt>
                <c:pt idx="1">
                  <c:v>5.1258548840926341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West Suffolk Hospital (303)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West Suffolk Hospital (303)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West Suffolk Hospital (303)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4.8741451159073659</c:v>
                </c:pt>
                <c:pt idx="1">
                  <c:v>4.8741451159073659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Sheet1!$G$2:$G$3</c:f>
              <c:numCache>
                <c:formatCode>0.0;;</c:formatCode>
                <c:ptCount val="2"/>
                <c:pt idx="0">
                  <c:v>8.3145118693212758</c:v>
                </c:pt>
                <c:pt idx="1">
                  <c:v>8.3145118693212758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West Suffolk Hospital (547)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1.6854881306787242</c:v>
                </c:pt>
                <c:pt idx="1">
                  <c:v>1.6854881306787242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0218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RGR | West Suffolk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0218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RGR | West Suffolk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RGR | West Suffolk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West Suffolk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3171596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590726562"/>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03817044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q20. When you asked nurses questions, did you get answers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and dignity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q47. Overall, did you feel you were treated with respect and dignity while you were in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Kindness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q46. Overall, did you feel you were treated with kindness and compassion while you were in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98405194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813966220"/>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982585444"/>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West Suffolk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West Suffolk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561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getting information about risks &amp; benefits of continuing treatment on virtual wards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Answers from nurses:</a:t>
            </a:r>
            <a:r>
              <a:rPr lang="en-GB" sz="1250">
                <a:solidFill>
                  <a:prstClr val="black"/>
                </a:solidFill>
                <a:latin typeface="Arial"/>
              </a:rPr>
              <a:t> </a:t>
            </a:r>
            <a:r>
              <a:rPr lang="en-GB" sz="1250" b="0">
                <a:solidFill>
                  <a:prstClr val="black"/>
                </a:solidFill>
                <a:latin typeface="Arial"/>
              </a:rPr>
              <a:t>Patients getting answers to their questions from nurses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Respect and dignity:</a:t>
            </a:r>
            <a:r>
              <a:rPr lang="en-GB" sz="1250">
                <a:solidFill>
                  <a:prstClr val="black"/>
                </a:solidFill>
                <a:latin typeface="Arial"/>
              </a:rPr>
              <a:t> </a:t>
            </a:r>
            <a:r>
              <a:rPr lang="en-GB" sz="1250" b="0">
                <a:solidFill>
                  <a:prstClr val="black"/>
                </a:solidFill>
                <a:latin typeface="Arial"/>
              </a:rPr>
              <a:t>Patients feeling they were treated with respect and dignity while they were in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Kindness and compassion: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treated with kindness and compassion while they were in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lang="en-GB" sz="1250">
                <a:solidFill>
                  <a:prstClr val="black"/>
                </a:solidFill>
                <a:latin typeface="Arial"/>
              </a:rPr>
              <a:t> </a:t>
            </a:r>
            <a:r>
              <a:rPr lang="en-GB" sz="1250" b="0" noProof="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not being prevented from sleeping at night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8959023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78797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89801590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3638788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81344920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91522974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28562770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89762168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42811711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4337788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83031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7852224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11276658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77255773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52550162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00202119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5030283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76562025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27771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0252280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67375451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983430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7203084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627702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8946076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3079980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01298108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462928720"/>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67052786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56656348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880493569"/>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6485365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622063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49619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68853677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62940015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20675811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43640589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02167862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6713059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4914733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60585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88249496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7085414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19145948"/>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55892071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42295832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59045687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4947161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7804794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574980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72388135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1755399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97661824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68821392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10170417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769528786"/>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9714869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79900237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759277113"/>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34150466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7680480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59038177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3709847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912905708"/>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53622918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127055201"/>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80085566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84785372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7550263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9616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53173577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72254381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3259934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5003773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7647572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230896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44650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18179713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094496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99188969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9143465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90747319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92190638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0214949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7010870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5911349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80099817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89905071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1831737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7887606"/>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31314370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84745088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6355363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9114482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65428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788800813"/>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3057612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73750655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909028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6161619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69937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04816631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7450154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84599557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1002727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2193823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38974518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27282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0963945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73141667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9607902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4987385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2895513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7736526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7840291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41657306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3052986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6699820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8830181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594138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40971810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933230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9212721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7535732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0083743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2979156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6476011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85190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2767452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5816953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1697394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2679375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5946927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8878082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1606097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7669224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3893995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8145825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5941945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6127887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1689692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77290952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89094876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35960406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98976681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4274459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55050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6657826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1712799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2001483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9200782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765479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2003575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94373282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743179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07907324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6825997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9420027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0522737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088450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0249154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41854464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420062253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4407253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79908219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52918658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8531493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9966538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44741581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40298280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2002090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7260772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87331628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15897041"/>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38257858"/>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8348633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5562304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3964655"/>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74614335"/>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91979075"/>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07578415"/>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7701983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0007089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515296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5076559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938933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1520476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12761395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72368171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561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424187579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409054386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90847441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066461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583265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173824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4910186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419783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5522632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192897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6810417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4470743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1868235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392023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952900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113509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3954158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398466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278731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764350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1607588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238532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617641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26767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2044648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732796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1568840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990779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3600515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59892102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424408878"/>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98582827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40681983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20303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5886465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735320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101558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957766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397102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8122000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634188913"/>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437592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719314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852450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3978299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614734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666739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037833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4536819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8877395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2110044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9479199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6795227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488247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626736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559349780"/>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10906</TotalTime>
  <Words>15915</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West Suffolk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2025-08-03T00:43:13Z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